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63" r:id="rId4"/>
    <p:sldId id="266" r:id="rId5"/>
    <p:sldId id="258" r:id="rId6"/>
    <p:sldId id="261" r:id="rId7"/>
    <p:sldId id="284" r:id="rId8"/>
    <p:sldId id="286" r:id="rId9"/>
    <p:sldId id="269" r:id="rId10"/>
    <p:sldId id="285" r:id="rId11"/>
    <p:sldId id="289" r:id="rId12"/>
    <p:sldId id="288" r:id="rId13"/>
    <p:sldId id="264" r:id="rId14"/>
    <p:sldId id="260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9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4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65.png"/><Relationship Id="rId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5.png"/><Relationship Id="rId3" Type="http://schemas.openxmlformats.org/officeDocument/2006/relationships/image" Target="../media/image29.png"/><Relationship Id="rId21" Type="http://schemas.openxmlformats.org/officeDocument/2006/relationships/image" Target="../media/image48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4.png"/><Relationship Id="rId2" Type="http://schemas.openxmlformats.org/officeDocument/2006/relationships/image" Target="../media/image28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2.png"/><Relationship Id="rId10" Type="http://schemas.openxmlformats.org/officeDocument/2006/relationships/image" Target="../media/image36.png"/><Relationship Id="rId19" Type="http://schemas.openxmlformats.org/officeDocument/2006/relationships/image" Target="../media/image4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51.gif"/><Relationship Id="rId7" Type="http://schemas.openxmlformats.org/officeDocument/2006/relationships/image" Target="../media/image49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1067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86667"/>
            <a:ext cx="9144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Takashi Yokokura</a:t>
            </a:r>
          </a:p>
          <a:p>
            <a:r>
              <a:rPr lang="en-US" dirty="0"/>
              <a:t>Advisor: Prof. Rui Wang</a:t>
            </a:r>
          </a:p>
          <a:p>
            <a:r>
              <a:rPr lang="en-US" dirty="0"/>
              <a:t>UC Berkeley, Chemical and Biomolecular Engineering</a:t>
            </a:r>
          </a:p>
          <a:p>
            <a:r>
              <a:rPr lang="en-US" dirty="0"/>
              <a:t>Charged and Ion-Containing Polymers I</a:t>
            </a:r>
          </a:p>
          <a:p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600" dirty="0"/>
              <a:t>Framework can be used to describe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054" y="2786306"/>
            <a:ext cx="3011403" cy="218844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3988" y="1557771"/>
            <a:ext cx="3361236" cy="246274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7734" y="3891053"/>
            <a:ext cx="3876021" cy="2952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4408760" y="112181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502828" y="2324302"/>
            <a:ext cx="2840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8446470" y="2324302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410" y="2786306"/>
            <a:ext cx="3361236" cy="270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0BFC-A00F-ED8A-64D3-9301F271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BC7EAC-E545-EEE3-C09B-6F11248E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33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824"/>
            <a:ext cx="10515600" cy="510924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Wang Group</a:t>
            </a:r>
          </a:p>
          <a:p>
            <a:pPr lvl="1"/>
            <a:r>
              <a:rPr lang="en-US" u="sng" dirty="0"/>
              <a:t>Prof. Rui Wang</a:t>
            </a:r>
          </a:p>
          <a:p>
            <a:pPr lvl="1"/>
            <a:r>
              <a:rPr lang="en-US" u="sng" dirty="0"/>
              <a:t>Dr. Chao Duan</a:t>
            </a:r>
          </a:p>
          <a:p>
            <a:pPr lvl="1"/>
            <a:r>
              <a:rPr lang="en-US" dirty="0"/>
              <a:t>Nikhil Agrawal</a:t>
            </a: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</a:p>
          <a:p>
            <a:pPr lvl="1"/>
            <a:endParaRPr lang="en-US" dirty="0"/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This material is based upon work supported by the National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Science Foundation Graduate Research Fellowship under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Grant No. DGE 2146752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887BC-4C34-6A5C-2AE7-52093AE29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9E965-67C8-83B2-50B9-665CA948FF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4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241E8D-55C1-99C4-5EF5-10F746DDCF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CF0AF2-9F88-0212-30F2-ADA3E42CCD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F2BB-5E9E-FBDA-B15D-26F84DE6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FD622D-708A-F241-2841-11D37F65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26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Polymer brushes are /interesting/ for both applications and biological understanding</a:t>
            </a:r>
          </a:p>
          <a:p>
            <a:r>
              <a:rPr lang="en-US" dirty="0"/>
              <a:t>Systematic study explores possible phase space for discovery of new conformational targets and possible transition mechanisms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 helps to understand mechanisms and structures that are not experimentally available or not predicted</a:t>
            </a:r>
          </a:p>
          <a:p>
            <a:r>
              <a:rPr lang="en-US" dirty="0"/>
              <a:t>Few theories can handle electrostatics, while others make compromises on polymer physics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/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blipFill>
                <a:blip r:embed="rId3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218902" y="6484578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300244" y="6497861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11014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(VdW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704916" y="3994776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(VdW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995" y="3638287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2781947" y="983136"/>
            <a:ext cx="7934232" cy="5821753"/>
            <a:chOff x="5540796" y="985726"/>
            <a:chExt cx="7934232" cy="58217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540796" y="985726"/>
              <a:ext cx="7934232" cy="58217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928634" y="1561367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6227660" y="3764707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6226150" y="1561162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913191" y="374897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492</Words>
  <Application>Microsoft Office PowerPoint</Application>
  <PresentationFormat>Widescreen</PresentationFormat>
  <Paragraphs>159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Microphase Segregation of Polyelectrolyte Brushes</vt:lpstr>
      <vt:lpstr>Introduction</vt:lpstr>
      <vt:lpstr>Motivation</vt:lpstr>
      <vt:lpstr>System Species and Interactions</vt:lpstr>
      <vt:lpstr>Partition Function Formulation</vt:lpstr>
      <vt:lpstr>Free Energy and SCF Equations</vt:lpstr>
      <vt:lpstr>Outline</vt:lpstr>
      <vt:lpstr>Number of layers tunable with polymer charge fraction</vt:lpstr>
      <vt:lpstr>Chain organization within brush is deducible by SCFT</vt:lpstr>
      <vt:lpstr>Framework can be used to describe IDP-derived brush</vt:lpstr>
      <vt:lpstr>PowerPoint Presentation</vt:lpstr>
      <vt:lpstr>Acknowledgements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29</cp:revision>
  <dcterms:created xsi:type="dcterms:W3CDTF">2022-03-28T18:43:16Z</dcterms:created>
  <dcterms:modified xsi:type="dcterms:W3CDTF">2023-03-02T04:50:29Z</dcterms:modified>
</cp:coreProperties>
</file>